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8" r:id="rId4"/>
    <p:sldId id="310" r:id="rId5"/>
    <p:sldId id="311" r:id="rId6"/>
    <p:sldId id="309" r:id="rId7"/>
    <p:sldId id="259" r:id="rId8"/>
    <p:sldId id="258" r:id="rId9"/>
    <p:sldId id="260" r:id="rId10"/>
    <p:sldId id="261" r:id="rId11"/>
    <p:sldId id="276" r:id="rId12"/>
    <p:sldId id="262" r:id="rId13"/>
    <p:sldId id="277" r:id="rId14"/>
    <p:sldId id="263" r:id="rId15"/>
    <p:sldId id="278" r:id="rId16"/>
    <p:sldId id="264" r:id="rId17"/>
    <p:sldId id="279" r:id="rId18"/>
    <p:sldId id="265" r:id="rId19"/>
    <p:sldId id="267" r:id="rId20"/>
    <p:sldId id="280" r:id="rId21"/>
    <p:sldId id="281" r:id="rId22"/>
    <p:sldId id="282" r:id="rId23"/>
    <p:sldId id="266" r:id="rId24"/>
    <p:sldId id="283" r:id="rId25"/>
    <p:sldId id="284" r:id="rId26"/>
    <p:sldId id="285" r:id="rId27"/>
    <p:sldId id="268" r:id="rId28"/>
    <p:sldId id="290" r:id="rId29"/>
    <p:sldId id="286" r:id="rId30"/>
    <p:sldId id="288" r:id="rId31"/>
    <p:sldId id="289" r:id="rId32"/>
    <p:sldId id="287" r:id="rId33"/>
    <p:sldId id="269" r:id="rId34"/>
    <p:sldId id="292" r:id="rId35"/>
    <p:sldId id="291" r:id="rId36"/>
    <p:sldId id="270" r:id="rId37"/>
    <p:sldId id="295" r:id="rId38"/>
    <p:sldId id="296" r:id="rId39"/>
    <p:sldId id="297" r:id="rId40"/>
    <p:sldId id="298" r:id="rId41"/>
    <p:sldId id="274" r:id="rId42"/>
    <p:sldId id="303" r:id="rId43"/>
    <p:sldId id="304" r:id="rId44"/>
    <p:sldId id="306" r:id="rId45"/>
    <p:sldId id="299" r:id="rId46"/>
    <p:sldId id="300" r:id="rId47"/>
    <p:sldId id="301" r:id="rId48"/>
    <p:sldId id="302" r:id="rId49"/>
    <p:sldId id="275" r:id="rId50"/>
    <p:sldId id="293" r:id="rId51"/>
    <p:sldId id="294" r:id="rId52"/>
    <p:sldId id="307" r:id="rId53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3F2B-DDD7-037F-580D-3F5F3C8A6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84A1C-C42B-7EE5-2C87-F685035F2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9587D-8946-2F4D-E728-AD01F10C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AA099-1B39-475D-9A23-D9EEA6B7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5A8D-0615-F079-1E7D-EB7030E6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1502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D90D-125B-96DF-68F8-BBD64CE9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452AB-8B4D-3BAB-CA2A-D8CFB2AB0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2451-E3E4-0411-8C9B-8E7AE4B4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F7A8-719A-97D0-F058-8D548EEF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639D-FD94-6803-E545-BB40CB60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29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039E-8A03-874C-412A-C7A4BCC8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D7644-6EF7-BCF0-E8D6-BEBE69273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54E46-282A-E2F6-71CD-8BE6F359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866FA-C76A-CCFD-C61C-2CBE4E7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09E9-3F0D-7641-8AB8-13AEB98C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0583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7747-D476-659C-9452-1CE0CD56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BB45D-1E97-F3BE-93A7-C79E6AE6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DD07-9189-0C2B-C501-2E16EED62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E2AEB-ABE5-47E8-2894-B04A0C50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4A5D9-2149-D8A1-9B35-0505AF89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9416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9D5A-AFFD-FB73-1BAC-563D78EDD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4CAD-22F5-6A10-B475-5405DB97B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944BF-CEFA-5764-5672-C79D1EF0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06A78-DF04-DBCE-4536-31C4495F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74841-5A93-AEF3-1D02-6BEAC7B0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1848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C7D5-95E9-D694-9415-5A250F9D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5035-B8D3-F79D-33DC-E967EED84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3C923-33E2-B85B-7079-D24256990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D8429-FFDE-87DB-4F19-484670C32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EB437-3DA2-B73E-5ADA-D3048806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DB8D8-5E94-6B61-C5CD-0A7650D5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7383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5876-B961-65D9-6670-CD49B1A1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97670-DB9D-B474-39B2-00949249D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2F87-46EB-D08B-1DC5-7DB5D0C4F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69880C-948D-FE64-0BA4-92683B75C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FD614-3EB1-F641-FD25-7F8D0E6BA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299405-5562-2338-E3FD-291A1D8B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E4DFCA-A5AF-886A-16E2-0546A664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33DB3-A94D-2547-7965-49DE805C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0707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F10C-E8C4-4D00-62AA-41F7D757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FBB5A-889A-295B-55F6-B56AEFC9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20841-EA1C-897D-8486-F1C418BF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6CC4E-813C-ABA5-47B9-7E8096E6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3705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DCF7F-669B-AA02-12A8-143030D72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9E311-64BD-7F27-76FB-37A85319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7CA18-BEC1-0C4B-DDC2-DCBDFA62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634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16A-F1E8-7CC3-0D8C-61E6281D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5193A-DE47-898A-B69D-21A18A01D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4D08F-2E51-A1BF-AFE5-609911810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5B537-72CC-454E-2D42-362067BA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C1022-AB12-C03D-1FA9-60CCB843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6D5DA-1EE8-E080-EF80-981D9177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4913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F0E4-D64E-EF5D-844B-5CD108EF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5C554-FF90-225A-9434-B496F21F6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E3BA3-D836-B98B-9C9D-5B477BFFC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326F2-012D-2ADF-E470-753DDF6A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BB6F6-96DC-9BF0-7661-D2B6B35A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3EEBE-4006-6AC7-B643-A3420697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201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E2190-6318-39BA-C990-4EA306A4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0E617-51B1-6781-4968-966803DF0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F850F-0BF8-CEED-B644-F164087E3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DA86D-8C5B-443D-B24C-951B246B158D}" type="datetimeFigureOut">
              <a:rPr lang="en-PK" smtClean="0"/>
              <a:t>04/12/2023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9F7F5-DD05-97CD-C7CB-A140EC7AC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F074-D6A0-6DE2-9D94-4D67618CB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86FF4-827E-44C0-BC52-3A6624AEDCD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712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46E801-5188-B7C0-5F6A-82AC307EE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259633"/>
            <a:ext cx="5760846" cy="17420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b="1" kern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DEVOPS PROJECT</a:t>
            </a:r>
            <a:br>
              <a:rPr lang="en-US" sz="5200" b="1" kern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5200" b="1" kern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CS 4067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51526-735C-BEF4-3AF6-C67C22CFB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3429000"/>
            <a:ext cx="5760846" cy="288879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b="1" dirty="0"/>
              <a:t>Submitted to:</a:t>
            </a:r>
          </a:p>
          <a:p>
            <a:r>
              <a:rPr lang="en-US" sz="1800" dirty="0"/>
              <a:t>Mr. Murtaza Fazal</a:t>
            </a:r>
          </a:p>
          <a:p>
            <a:endParaRPr lang="en-US" sz="1800" dirty="0"/>
          </a:p>
          <a:p>
            <a:r>
              <a:rPr lang="en-US" sz="1800" b="1" dirty="0"/>
              <a:t>Submitted by:</a:t>
            </a:r>
          </a:p>
          <a:p>
            <a:r>
              <a:rPr lang="en-US" sz="1800" dirty="0"/>
              <a:t>Insha Samnani </a:t>
            </a:r>
            <a:r>
              <a:rPr lang="en-US" sz="1800" b="1" dirty="0"/>
              <a:t>(20K-0247)</a:t>
            </a:r>
          </a:p>
          <a:p>
            <a:r>
              <a:rPr lang="en-US" sz="1800" dirty="0"/>
              <a:t>Yusra Adam </a:t>
            </a:r>
            <a:r>
              <a:rPr lang="en-US" sz="1800" b="1" dirty="0"/>
              <a:t>(20K-0207)</a:t>
            </a:r>
          </a:p>
          <a:p>
            <a:r>
              <a:rPr lang="en-US" sz="1800" dirty="0"/>
              <a:t>Ismail Ahmed Ansari </a:t>
            </a:r>
            <a:r>
              <a:rPr lang="en-US" sz="1800" b="1" dirty="0"/>
              <a:t>(20K-0228)</a:t>
            </a:r>
          </a:p>
        </p:txBody>
      </p:sp>
    </p:spTree>
    <p:extLst>
      <p:ext uri="{BB962C8B-B14F-4D97-AF65-F5344CB8AC3E}">
        <p14:creationId xmlns:p14="http://schemas.microsoft.com/office/powerpoint/2010/main" val="163915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DF39C-4974-4479-0905-DE858B45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 PIPELINE - FRONTEND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E09903D-B5EA-708C-4949-AA1B57900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7" y="1675227"/>
            <a:ext cx="91071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7FDC1B-434F-C928-DB19-5C03A91B9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692" y="1253331"/>
            <a:ext cx="9714615" cy="4351338"/>
          </a:xfrm>
        </p:spPr>
      </p:pic>
    </p:spTree>
    <p:extLst>
      <p:ext uri="{BB962C8B-B14F-4D97-AF65-F5344CB8AC3E}">
        <p14:creationId xmlns:p14="http://schemas.microsoft.com/office/powerpoint/2010/main" val="29826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7BB32-15ED-D14A-2A86-EAC0B4AE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 PIPELINE - BACKEND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BDAC5-9C4E-6B32-45CC-D92F3FEDD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10" y="1675227"/>
            <a:ext cx="915457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5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04046-3B13-9838-B485-E2443F640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998" y="1253331"/>
            <a:ext cx="9614003" cy="4351338"/>
          </a:xfrm>
        </p:spPr>
      </p:pic>
    </p:spTree>
    <p:extLst>
      <p:ext uri="{BB962C8B-B14F-4D97-AF65-F5344CB8AC3E}">
        <p14:creationId xmlns:p14="http://schemas.microsoft.com/office/powerpoint/2010/main" val="267794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BEA337-AAA8-D515-83C0-4701C0BF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Unit Testing (At least 5 test cases)</a:t>
            </a:r>
            <a:endParaRPr lang="en-US" sz="52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DC9BE-F2FE-103D-ED1F-6F186D64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129" y="1253331"/>
            <a:ext cx="9041741" cy="4351338"/>
          </a:xfrm>
        </p:spPr>
      </p:pic>
    </p:spTree>
    <p:extLst>
      <p:ext uri="{BB962C8B-B14F-4D97-AF65-F5344CB8AC3E}">
        <p14:creationId xmlns:p14="http://schemas.microsoft.com/office/powerpoint/2010/main" val="125554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29D529-86AC-757C-B44A-BAF88E4CD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2273844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0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Automated Testing Scripts (Selenium)</a:t>
            </a:r>
            <a:endParaRPr lang="en-US" sz="5200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6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922E6-1360-8804-615A-727A15315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017" y="1253331"/>
            <a:ext cx="9031966" cy="4351338"/>
          </a:xfrm>
        </p:spPr>
      </p:pic>
    </p:spTree>
    <p:extLst>
      <p:ext uri="{BB962C8B-B14F-4D97-AF65-F5344CB8AC3E}">
        <p14:creationId xmlns:p14="http://schemas.microsoft.com/office/powerpoint/2010/main" val="242332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117005-22E1-DCB5-C7E2-7B8D12F1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1393632"/>
            <a:ext cx="5760846" cy="407073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0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Continuous Deployment / Delivery (CD Pipeline - Release)</a:t>
            </a:r>
            <a:br>
              <a:rPr lang="en-US" sz="3600" b="0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US" sz="3600" b="0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3600" b="0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Deployment Strategy: Deployment Rings (With Slow, Fast and Production Rings)</a:t>
            </a:r>
            <a:endParaRPr lang="en-US" sz="3600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1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CCFB1-EDBE-C455-418D-A019C5F2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PIPELINE - FRONTEND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256AAD-3B62-3FC2-EC78-B2FE2F01B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08" y="1675227"/>
            <a:ext cx="91545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2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720023-4C39-1252-C98C-95025A35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2193615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Source Code Repository:  GitHub (At least 2 different repos should be used)</a:t>
            </a:r>
            <a:endParaRPr lang="en-US" sz="40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0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B3279-C9D1-8E7E-3832-26E3F799C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323" y="1253331"/>
            <a:ext cx="9061354" cy="4351338"/>
          </a:xfrm>
        </p:spPr>
      </p:pic>
    </p:spTree>
    <p:extLst>
      <p:ext uri="{BB962C8B-B14F-4D97-AF65-F5344CB8AC3E}">
        <p14:creationId xmlns:p14="http://schemas.microsoft.com/office/powerpoint/2010/main" val="6487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64E03-B8B7-C917-087F-E0F7B6E4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PIPELINE – FRONTEND (RING-BASED)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7F5C3-B899-0E89-CC64-6AEE4817F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990F5-003E-D9BE-EE3C-9371BF0C4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894" y="1253331"/>
            <a:ext cx="9022212" cy="4351338"/>
          </a:xfrm>
        </p:spPr>
      </p:pic>
    </p:spTree>
    <p:extLst>
      <p:ext uri="{BB962C8B-B14F-4D97-AF65-F5344CB8AC3E}">
        <p14:creationId xmlns:p14="http://schemas.microsoft.com/office/powerpoint/2010/main" val="143350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CCFB1-EDBE-C455-418D-A019C5F2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PIPELINE - BACKEND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FD9714-6C39-DC10-AE28-6DE669304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7" y="1675227"/>
            <a:ext cx="91071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9987C-425A-4031-7E19-DBA81731B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894" y="1253331"/>
            <a:ext cx="9022212" cy="4351338"/>
          </a:xfrm>
        </p:spPr>
      </p:pic>
    </p:spTree>
    <p:extLst>
      <p:ext uri="{BB962C8B-B14F-4D97-AF65-F5344CB8AC3E}">
        <p14:creationId xmlns:p14="http://schemas.microsoft.com/office/powerpoint/2010/main" val="365818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192AB-14A4-C324-262B-AC2B202E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PIPELINE – BACKEND (RING-BASED)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AB188-05EF-61B5-3989-0EAD214FB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7" y="1675227"/>
            <a:ext cx="91071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42E17-F951-C79C-B403-2BC1AE5A9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107" y="1253331"/>
            <a:ext cx="9007786" cy="4351338"/>
          </a:xfrm>
        </p:spPr>
      </p:pic>
    </p:spTree>
    <p:extLst>
      <p:ext uri="{BB962C8B-B14F-4D97-AF65-F5344CB8AC3E}">
        <p14:creationId xmlns:p14="http://schemas.microsoft.com/office/powerpoint/2010/main" val="9768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315F7B-AC99-5E2A-ECB0-F68D1110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2861212"/>
            <a:ext cx="5760846" cy="1135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0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Release Gates</a:t>
            </a:r>
            <a:endParaRPr lang="en-US" sz="5200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7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B3834-4ADB-6F48-17A1-2A99A76A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INSIGHTS - FRONTEND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B2008-DA5C-40E5-76D8-D5B28CA55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10" y="1675227"/>
            <a:ext cx="915457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4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5AF34-F8A9-E53C-0358-BED2CF50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PIPELINE – FRONTEND (RING-BASED)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282DAA-7DB0-191F-29C2-4BAD6838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6A5B2D-6483-A1A8-630E-6AD25E63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2945187"/>
            <a:ext cx="5760846" cy="9676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64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DA6BF-45A2-64CF-F4D0-7501BA05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INSIGHTS - BACKEND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29009-6282-692A-5E9B-CD2F15B3C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209" y="1675227"/>
            <a:ext cx="96575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B20CA-FE9D-836C-EE6B-0CCACC273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121" y="1253331"/>
            <a:ext cx="8973758" cy="4351338"/>
          </a:xfrm>
        </p:spPr>
      </p:pic>
    </p:spTree>
    <p:extLst>
      <p:ext uri="{BB962C8B-B14F-4D97-AF65-F5344CB8AC3E}">
        <p14:creationId xmlns:p14="http://schemas.microsoft.com/office/powerpoint/2010/main" val="165030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CC4FB-C4D0-E9DC-B8D0-B85B4699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PIPELINE - BACKEND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618C4-A99A-FA9E-BB53-1F70CD35C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296BE4-EA3D-FC9B-09BF-652283BB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2273844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Integration with Azure DevOps Dashboard</a:t>
            </a:r>
            <a:endParaRPr lang="en-US" sz="52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4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09483-3975-5271-8941-6D2B30AB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- FRONTEND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A019B-E6D1-8921-E01B-A2A722CE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10" y="1675227"/>
            <a:ext cx="915457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3BDC4-C75E-3FE4-82CD-DF0B1404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- BACKEND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F5247-5C2F-5595-9C7E-DE256A5C7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898" y="1675227"/>
            <a:ext cx="90602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E155FB-C708-5083-C186-7AB10D55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2501983"/>
            <a:ext cx="5760846" cy="1854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0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Integration with Slack</a:t>
            </a:r>
            <a:endParaRPr lang="en-US" sz="5200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9C7C3-1237-188A-338A-093E3C9C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SLACK - FRONTEND</a:t>
            </a:r>
          </a:p>
        </p:txBody>
      </p:sp>
      <p:pic>
        <p:nvPicPr>
          <p:cNvPr id="9" name="Content Placeholder 8" descr="A screenshot of a phone&#10;&#10;Description automatically generated">
            <a:extLst>
              <a:ext uri="{FF2B5EF4-FFF2-40B4-BE49-F238E27FC236}">
                <a16:creationId xmlns:a16="http://schemas.microsoft.com/office/drawing/2014/main" id="{9F87599A-0A78-59F6-70A5-58F9D1264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4" y="1675227"/>
            <a:ext cx="314185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0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6F6B4A-259E-6647-E3F5-4E0E60B1D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5172"/>
            <a:ext cx="10515600" cy="4107656"/>
          </a:xfrm>
        </p:spPr>
      </p:pic>
    </p:spTree>
    <p:extLst>
      <p:ext uri="{BB962C8B-B14F-4D97-AF65-F5344CB8AC3E}">
        <p14:creationId xmlns:p14="http://schemas.microsoft.com/office/powerpoint/2010/main" val="6456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E3D1B-AE2B-C073-2AF7-A385E010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SLACK - BACKEND</a:t>
            </a:r>
          </a:p>
        </p:txBody>
      </p:sp>
      <p:pic>
        <p:nvPicPr>
          <p:cNvPr id="4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B109B4-7AC5-B326-F53E-F22752A39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81" y="1675227"/>
            <a:ext cx="315283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5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CEB4C-935F-38AD-22E0-26061719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FRONTEND REPOSITORY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7405AF-FF32-725D-CCC8-B1FB8F71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1675227"/>
            <a:ext cx="87883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2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4420B7-CBC5-BFC4-CC18-97DBCEAAD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70" y="1253331"/>
            <a:ext cx="9737259" cy="4351338"/>
          </a:xfrm>
        </p:spPr>
      </p:pic>
    </p:spTree>
    <p:extLst>
      <p:ext uri="{BB962C8B-B14F-4D97-AF65-F5344CB8AC3E}">
        <p14:creationId xmlns:p14="http://schemas.microsoft.com/office/powerpoint/2010/main" val="219526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6BFBFA-6E8D-6481-4856-1A8363511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2273844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Wiki (Release Notes)</a:t>
            </a:r>
            <a:endParaRPr lang="en-US" sz="52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4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8D273-A108-E380-C250-259911A5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WIKI - FRONTEND</a:t>
            </a: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3461489-7794-7245-E491-14604178A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23046"/>
            <a:ext cx="10905066" cy="38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1DD321-4B6E-720A-89CE-4544AF975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053"/>
            <a:ext cx="10515600" cy="2793206"/>
          </a:xfr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40244E-3BBD-F036-173F-F85A1541A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6133"/>
            <a:ext cx="10515600" cy="312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6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E35A16-2745-265B-C62F-CAD50C4C3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81" y="1253331"/>
            <a:ext cx="9100837" cy="4351338"/>
          </a:xfrm>
        </p:spPr>
      </p:pic>
    </p:spTree>
    <p:extLst>
      <p:ext uri="{BB962C8B-B14F-4D97-AF65-F5344CB8AC3E}">
        <p14:creationId xmlns:p14="http://schemas.microsoft.com/office/powerpoint/2010/main" val="56307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5CF05-7F18-7C8C-6BAD-15CE6D5D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WIKI - BACKEND</a:t>
            </a:r>
          </a:p>
        </p:txBody>
      </p:sp>
      <p:pic>
        <p:nvPicPr>
          <p:cNvPr id="5" name="Content Placeholder 4" descr="A screenshot of a project overview&#10;&#10;Description automatically generated">
            <a:extLst>
              <a:ext uri="{FF2B5EF4-FFF2-40B4-BE49-F238E27FC236}">
                <a16:creationId xmlns:a16="http://schemas.microsoft.com/office/drawing/2014/main" id="{9836B381-6354-6CD1-1B34-51005F957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95783"/>
            <a:ext cx="10905066" cy="39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2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C648B0-80B8-D31A-31B7-84FDE6BB2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91" y="1253331"/>
            <a:ext cx="9456218" cy="4351338"/>
          </a:xfrm>
        </p:spPr>
      </p:pic>
    </p:spTree>
    <p:extLst>
      <p:ext uri="{BB962C8B-B14F-4D97-AF65-F5344CB8AC3E}">
        <p14:creationId xmlns:p14="http://schemas.microsoft.com/office/powerpoint/2010/main" val="91994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999C4A-3172-4C65-77DF-024D2ADCD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356"/>
            <a:ext cx="10515600" cy="4017287"/>
          </a:xfrm>
        </p:spPr>
      </p:pic>
    </p:spTree>
    <p:extLst>
      <p:ext uri="{BB962C8B-B14F-4D97-AF65-F5344CB8AC3E}">
        <p14:creationId xmlns:p14="http://schemas.microsoft.com/office/powerpoint/2010/main" val="239411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10B3D2-18B9-1FFC-240C-CF13861B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82" y="1253331"/>
            <a:ext cx="8812836" cy="4351338"/>
          </a:xfrm>
        </p:spPr>
      </p:pic>
    </p:spTree>
    <p:extLst>
      <p:ext uri="{BB962C8B-B14F-4D97-AF65-F5344CB8AC3E}">
        <p14:creationId xmlns:p14="http://schemas.microsoft.com/office/powerpoint/2010/main" val="40617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739179-7C2C-B3DB-7E86-621F01F1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2973179"/>
            <a:ext cx="5760846" cy="9116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Artifact</a:t>
            </a:r>
            <a:endParaRPr lang="en-US" sz="52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CEB4C-935F-38AD-22E0-26061719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BACKEND REPOSITORY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CA723F-0435-A3CE-BEBD-1716D27AA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0" y="1675227"/>
            <a:ext cx="883256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3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FF800-A0FC-2253-FD67-BEE5AC05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ARTIFACTS - BACKEND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28F37-3EDB-7775-4383-8CC76A0DD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E3CCB-1B4A-D36B-BF15-AEB92D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ARTIFACTS - FRONTEND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2920A5-1D5F-33FC-5F12-68E938546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249D1-5217-669D-CB25-1CA2A5A0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200" kern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E30BF249-06E0-6508-FFED-3B5EBF5A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1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61F3DC-420D-56D2-2650-F4F1B20B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424" y="2934690"/>
            <a:ext cx="5760846" cy="988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5844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236DC-7DFE-0710-3432-E9E96191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FRONTEND REPOSITORY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AF54CC-2CC7-6389-820D-748DD29A5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236DC-7DFE-0710-3432-E9E96191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BACKEND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17F7EA-ADD0-563D-4520-05D6C3E53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9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4E7BC2-9E86-555B-99E8-19EBDA71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i="0" kern="120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Continuous Integration (CI Pipeline)</a:t>
            </a:r>
            <a:endParaRPr lang="en-US" sz="40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196</Words>
  <Application>Microsoft Office PowerPoint</Application>
  <PresentationFormat>Widescreen</PresentationFormat>
  <Paragraphs>43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ADLaM Display</vt:lpstr>
      <vt:lpstr>Arial</vt:lpstr>
      <vt:lpstr>Calibri</vt:lpstr>
      <vt:lpstr>Calibri Light</vt:lpstr>
      <vt:lpstr>Office Theme</vt:lpstr>
      <vt:lpstr>DEVOPS PROJECT CS 4067</vt:lpstr>
      <vt:lpstr>Source Code Repository:  GitHub (At least 2 different repos should be used)</vt:lpstr>
      <vt:lpstr>GITHUB</vt:lpstr>
      <vt:lpstr>FRONTEND REPOSITORY</vt:lpstr>
      <vt:lpstr>BACKEND REPOSITORY</vt:lpstr>
      <vt:lpstr>AZURE DEVOPS</vt:lpstr>
      <vt:lpstr>FRONTEND REPOSITORY</vt:lpstr>
      <vt:lpstr>BACKEND REPOSITORY</vt:lpstr>
      <vt:lpstr>Continuous Integration (CI Pipeline)</vt:lpstr>
      <vt:lpstr>CI PIPELINE - FRONTEND</vt:lpstr>
      <vt:lpstr>PowerPoint Presentation</vt:lpstr>
      <vt:lpstr>CI PIPELINE - BACKEND</vt:lpstr>
      <vt:lpstr>PowerPoint Presentation</vt:lpstr>
      <vt:lpstr>Unit Testing (At least 5 test cases)</vt:lpstr>
      <vt:lpstr>PowerPoint Presentation</vt:lpstr>
      <vt:lpstr>Automated Testing Scripts (Selenium)</vt:lpstr>
      <vt:lpstr>PowerPoint Presentation</vt:lpstr>
      <vt:lpstr>Continuous Deployment / Delivery (CD Pipeline - Release)  Deployment Strategy: Deployment Rings (With Slow, Fast and Production Rings)</vt:lpstr>
      <vt:lpstr>CD PIPELINE - FRONTEND</vt:lpstr>
      <vt:lpstr>PowerPoint Presentation</vt:lpstr>
      <vt:lpstr>CD PIPELINE – FRONTEND (RING-BASED)</vt:lpstr>
      <vt:lpstr>PowerPoint Presentation</vt:lpstr>
      <vt:lpstr>CD PIPELINE - BACKEND</vt:lpstr>
      <vt:lpstr>PowerPoint Presentation</vt:lpstr>
      <vt:lpstr>CD PIPELINE – BACKEND (RING-BASED)</vt:lpstr>
      <vt:lpstr>PowerPoint Presentation</vt:lpstr>
      <vt:lpstr>Release Gates</vt:lpstr>
      <vt:lpstr>APPLICATION INSIGHTS - FRONTEND</vt:lpstr>
      <vt:lpstr>CD PIPELINE – FRONTEND (RING-BASED)</vt:lpstr>
      <vt:lpstr>APPLICATION INSIGHTS - BACKEND</vt:lpstr>
      <vt:lpstr>PowerPoint Presentation</vt:lpstr>
      <vt:lpstr>CD PIPELINE - BACKEND</vt:lpstr>
      <vt:lpstr>Integration with Azure DevOps Dashboard</vt:lpstr>
      <vt:lpstr>DASHBOARD - FRONTEND</vt:lpstr>
      <vt:lpstr>DASHBOARD - BACKEND</vt:lpstr>
      <vt:lpstr>Integration with Slack</vt:lpstr>
      <vt:lpstr>SLACK - FRONTEND</vt:lpstr>
      <vt:lpstr>PowerPoint Presentation</vt:lpstr>
      <vt:lpstr>SLACK - BACKEND</vt:lpstr>
      <vt:lpstr>PowerPoint Presentation</vt:lpstr>
      <vt:lpstr>Wiki (Release Notes)</vt:lpstr>
      <vt:lpstr>WIKI - FRONTEND</vt:lpstr>
      <vt:lpstr>PowerPoint Presentation</vt:lpstr>
      <vt:lpstr>PowerPoint Presentation</vt:lpstr>
      <vt:lpstr>WIKI - BACKEND</vt:lpstr>
      <vt:lpstr>PowerPoint Presentation</vt:lpstr>
      <vt:lpstr>PowerPoint Presentation</vt:lpstr>
      <vt:lpstr>PowerPoint Presentation</vt:lpstr>
      <vt:lpstr>Azure Artifact</vt:lpstr>
      <vt:lpstr>ARTIFACTS - BACKEND</vt:lpstr>
      <vt:lpstr>ARTIFACTS - FRONTEND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PROJECT CS 4067</dc:title>
  <dc:creator>Insha Samnani</dc:creator>
  <cp:lastModifiedBy>Insha Samnani</cp:lastModifiedBy>
  <cp:revision>8</cp:revision>
  <dcterms:created xsi:type="dcterms:W3CDTF">2023-12-04T14:41:31Z</dcterms:created>
  <dcterms:modified xsi:type="dcterms:W3CDTF">2023-12-04T16:47:45Z</dcterms:modified>
</cp:coreProperties>
</file>